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7" d="100"/>
          <a:sy n="87" d="100"/>
        </p:scale>
        <p:origin x="-3162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6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2600"/>
            </a:lvl1pPr>
            <a:lvl2pPr marL="495285" indent="0" algn="ctr">
              <a:buNone/>
              <a:defRPr sz="2167"/>
            </a:lvl2pPr>
            <a:lvl3pPr marL="990570" indent="0" algn="ctr">
              <a:buNone/>
              <a:defRPr sz="1950"/>
            </a:lvl3pPr>
            <a:lvl4pPr marL="1485854" indent="0" algn="ctr">
              <a:buNone/>
              <a:defRPr sz="1733"/>
            </a:lvl4pPr>
            <a:lvl5pPr marL="1981139" indent="0" algn="ctr">
              <a:buNone/>
              <a:defRPr sz="1733"/>
            </a:lvl5pPr>
            <a:lvl6pPr marL="2476424" indent="0" algn="ctr">
              <a:buNone/>
              <a:defRPr sz="1733"/>
            </a:lvl6pPr>
            <a:lvl7pPr marL="2971709" indent="0" algn="ctr">
              <a:buNone/>
              <a:defRPr sz="1733"/>
            </a:lvl7pPr>
            <a:lvl8pPr marL="3466993" indent="0" algn="ctr">
              <a:buNone/>
              <a:defRPr sz="1733"/>
            </a:lvl8pPr>
            <a:lvl9pPr marL="3962278" indent="0" algn="ctr">
              <a:buNone/>
              <a:defRPr sz="1733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E07B-939E-4DDE-AF92-9C48051158C3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7C27-7D95-4097-9A12-AAA8787A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894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E07B-939E-4DDE-AF92-9C48051158C3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7C27-7D95-4097-9A12-AAA8787A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82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680818" y="527403"/>
            <a:ext cx="1109067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53616" y="527403"/>
            <a:ext cx="3241477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E07B-939E-4DDE-AF92-9C48051158C3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7C27-7D95-4097-9A12-AAA8787A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054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E07B-939E-4DDE-AF92-9C48051158C3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7C27-7D95-4097-9A12-AAA8787A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972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6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E07B-939E-4DDE-AF92-9C48051158C3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7C27-7D95-4097-9A12-AAA8787A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8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53616" y="2637014"/>
            <a:ext cx="2175272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14613" y="2637014"/>
            <a:ext cx="2175272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E07B-939E-4DDE-AF92-9C48051158C3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7C27-7D95-4097-9A12-AAA8787A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988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E07B-939E-4DDE-AF92-9C48051158C3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7C27-7D95-4097-9A12-AAA8787A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745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E07B-939E-4DDE-AF92-9C48051158C3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7C27-7D95-4097-9A12-AAA8787A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030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E07B-939E-4DDE-AF92-9C48051158C3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7C27-7D95-4097-9A12-AAA8787A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671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3467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E07B-939E-4DDE-AF92-9C48051158C3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7C27-7D95-4097-9A12-AAA8787A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595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3467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E07B-939E-4DDE-AF92-9C48051158C3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7C27-7D95-4097-9A12-AAA8787A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395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0E07B-939E-4DDE-AF92-9C48051158C3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87C27-7D95-4097-9A12-AAA8787A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33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90570" rtl="0" eaLnBrk="1" latinLnBrk="0" hangingPunct="1">
        <a:lnSpc>
          <a:spcPct val="90000"/>
        </a:lnSpc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7642" indent="-247642" algn="l" defTabSz="990570" rtl="0" eaLnBrk="1" latinLnBrk="0" hangingPunct="1">
        <a:lnSpc>
          <a:spcPct val="90000"/>
        </a:lnSpc>
        <a:spcBef>
          <a:spcPts val="1083"/>
        </a:spcBef>
        <a:buFont typeface="Arial" panose="020B0604020202020204" pitchFamily="34" charset="0"/>
        <a:buChar char="•"/>
        <a:defRPr sz="3033" kern="1200">
          <a:solidFill>
            <a:schemeClr val="tx1"/>
          </a:solidFill>
          <a:latin typeface="+mn-lt"/>
          <a:ea typeface="+mn-ea"/>
          <a:cs typeface="+mn-cs"/>
        </a:defRPr>
      </a:lvl1pPr>
      <a:lvl2pPr marL="742927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39B6D261-3818-4373-BBF8-588965426791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8638507"/>
              </p:ext>
            </p:extLst>
          </p:nvPr>
        </p:nvGraphicFramePr>
        <p:xfrm>
          <a:off x="0" y="0"/>
          <a:ext cx="7172467" cy="1017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PDF" r:id="rId3" imgW="0" imgH="360" progId="FoxitReader.Document">
                  <p:embed/>
                </p:oleObj>
              </mc:Choice>
              <mc:Fallback>
                <p:oleObj name="PDF" r:id="rId3" imgW="0" imgH="360" progId="FoxitReader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7172467" cy="101740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2444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1489</TotalTime>
  <Words>0</Words>
  <Application>Microsoft Office PowerPoint</Application>
  <PresentationFormat>Лист A4 (210x297 мм)</PresentationFormat>
  <Paragraphs>0</Paragraphs>
  <Slides>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PDF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Миронова Нина Сергеевна</dc:creator>
  <cp:lastModifiedBy>Marina</cp:lastModifiedBy>
  <cp:revision>34</cp:revision>
  <dcterms:created xsi:type="dcterms:W3CDTF">2019-12-20T06:25:42Z</dcterms:created>
  <dcterms:modified xsi:type="dcterms:W3CDTF">2022-04-05T05:52:02Z</dcterms:modified>
</cp:coreProperties>
</file>